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71" r:id="rId12"/>
    <p:sldId id="270" r:id="rId13"/>
    <p:sldId id="269" r:id="rId14"/>
    <p:sldId id="272" r:id="rId15"/>
    <p:sldId id="268" r:id="rId16"/>
    <p:sldId id="266" r:id="rId17"/>
    <p:sldId id="267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  <p:sldId id="870" r:id="rId616"/>
    <p:sldId id="871" r:id="rId617"/>
    <p:sldId id="872" r:id="rId618"/>
    <p:sldId id="873" r:id="rId619"/>
    <p:sldId id="874" r:id="rId620"/>
    <p:sldId id="875" r:id="rId621"/>
    <p:sldId id="876" r:id="rId622"/>
    <p:sldId id="877" r:id="rId623"/>
    <p:sldId id="878" r:id="rId624"/>
    <p:sldId id="879" r:id="rId625"/>
    <p:sldId id="880" r:id="rId626"/>
    <p:sldId id="881" r:id="rId627"/>
    <p:sldId id="882" r:id="rId628"/>
    <p:sldId id="883" r:id="rId629"/>
    <p:sldId id="884" r:id="rId630"/>
    <p:sldId id="885" r:id="rId631"/>
    <p:sldId id="886" r:id="rId632"/>
    <p:sldId id="887" r:id="rId633"/>
    <p:sldId id="888" r:id="rId634"/>
    <p:sldId id="889" r:id="rId635"/>
    <p:sldId id="890" r:id="rId636"/>
    <p:sldId id="891" r:id="rId637"/>
    <p:sldId id="892" r:id="rId638"/>
    <p:sldId id="893" r:id="rId639"/>
    <p:sldId id="894" r:id="rId640"/>
    <p:sldId id="895" r:id="rId641"/>
    <p:sldId id="896" r:id="rId642"/>
    <p:sldId id="897" r:id="rId643"/>
    <p:sldId id="898" r:id="rId644"/>
    <p:sldId id="899" r:id="rId645"/>
    <p:sldId id="900" r:id="rId646"/>
    <p:sldId id="901" r:id="rId647"/>
    <p:sldId id="902" r:id="rId648"/>
    <p:sldId id="903" r:id="rId649"/>
    <p:sldId id="904" r:id="rId650"/>
    <p:sldId id="905" r:id="rId651"/>
    <p:sldId id="906" r:id="rId652"/>
    <p:sldId id="907" r:id="rId653"/>
    <p:sldId id="908" r:id="rId654"/>
    <p:sldId id="909" r:id="rId655"/>
    <p:sldId id="910" r:id="rId656"/>
    <p:sldId id="911" r:id="rId657"/>
    <p:sldId id="912" r:id="rId658"/>
    <p:sldId id="913" r:id="rId659"/>
    <p:sldId id="914" r:id="rId660"/>
    <p:sldId id="915" r:id="rId661"/>
    <p:sldId id="916" r:id="rId662"/>
    <p:sldId id="917" r:id="rId663"/>
    <p:sldId id="918" r:id="rId664"/>
    <p:sldId id="919" r:id="rId665"/>
    <p:sldId id="920" r:id="rId666"/>
    <p:sldId id="921" r:id="rId667"/>
    <p:sldId id="922" r:id="rId668"/>
    <p:sldId id="923" r:id="rId669"/>
    <p:sldId id="924" r:id="rId670"/>
    <p:sldId id="925" r:id="rId671"/>
    <p:sldId id="926" r:id="rId672"/>
    <p:sldId id="927" r:id="rId673"/>
    <p:sldId id="928" r:id="rId674"/>
    <p:sldId id="929" r:id="rId675"/>
    <p:sldId id="930" r:id="rId676"/>
    <p:sldId id="931" r:id="rId677"/>
    <p:sldId id="932" r:id="rId678"/>
    <p:sldId id="933" r:id="rId679"/>
    <p:sldId id="934" r:id="rId680"/>
    <p:sldId id="935" r:id="rId681"/>
    <p:sldId id="936" r:id="rId682"/>
    <p:sldId id="937" r:id="rId683"/>
    <p:sldId id="938" r:id="rId684"/>
    <p:sldId id="939" r:id="rId685"/>
    <p:sldId id="940" r:id="rId686"/>
    <p:sldId id="941" r:id="rId687"/>
    <p:sldId id="942" r:id="rId688"/>
    <p:sldId id="943" r:id="rId689"/>
    <p:sldId id="944" r:id="rId690"/>
    <p:sldId id="945" r:id="rId691"/>
    <p:sldId id="946" r:id="rId692"/>
    <p:sldId id="947" r:id="rId693"/>
    <p:sldId id="948" r:id="rId694"/>
    <p:sldId id="949" r:id="rId695"/>
    <p:sldId id="950" r:id="rId696"/>
    <p:sldId id="951" r:id="rId697"/>
    <p:sldId id="952" r:id="rId698"/>
    <p:sldId id="953" r:id="rId699"/>
    <p:sldId id="954" r:id="rId700"/>
    <p:sldId id="955" r:id="rId701"/>
    <p:sldId id="956" r:id="rId702"/>
    <p:sldId id="957" r:id="rId703"/>
    <p:sldId id="958" r:id="rId704"/>
    <p:sldId id="959" r:id="rId705"/>
    <p:sldId id="960" r:id="rId706"/>
    <p:sldId id="961" r:id="rId707"/>
    <p:sldId id="962" r:id="rId708"/>
    <p:sldId id="963" r:id="rId709"/>
    <p:sldId id="964" r:id="rId710"/>
    <p:sldId id="965" r:id="rId711"/>
    <p:sldId id="966" r:id="rId712"/>
    <p:sldId id="967" r:id="rId713"/>
    <p:sldId id="968" r:id="rId714"/>
    <p:sldId id="969" r:id="rId715"/>
    <p:sldId id="970" r:id="rId716"/>
    <p:sldId id="971" r:id="rId717"/>
    <p:sldId id="972" r:id="rId718"/>
    <p:sldId id="973" r:id="rId719"/>
    <p:sldId id="974" r:id="rId720"/>
    <p:sldId id="975" r:id="rId721"/>
    <p:sldId id="976" r:id="rId722"/>
    <p:sldId id="977" r:id="rId723"/>
    <p:sldId id="978" r:id="rId724"/>
    <p:sldId id="979" r:id="rId725"/>
    <p:sldId id="980" r:id="rId726"/>
    <p:sldId id="981" r:id="rId727"/>
    <p:sldId id="982" r:id="rId728"/>
    <p:sldId id="983" r:id="rId729"/>
    <p:sldId id="984" r:id="rId730"/>
    <p:sldId id="985" r:id="rId731"/>
    <p:sldId id="986" r:id="rId732"/>
    <p:sldId id="987" r:id="rId733"/>
    <p:sldId id="988" r:id="rId734"/>
    <p:sldId id="989" r:id="rId735"/>
    <p:sldId id="990" r:id="rId736"/>
    <p:sldId id="991" r:id="rId737"/>
    <p:sldId id="992" r:id="rId738"/>
    <p:sldId id="993" r:id="rId739"/>
    <p:sldId id="994" r:id="rId740"/>
    <p:sldId id="995" r:id="rId741"/>
    <p:sldId id="996" r:id="rId742"/>
    <p:sldId id="997" r:id="rId743"/>
    <p:sldId id="998" r:id="rId744"/>
    <p:sldId id="999" r:id="rId745"/>
    <p:sldId id="1000" r:id="rId746"/>
    <p:sldId id="1001" r:id="rId747"/>
    <p:sldId id="1002" r:id="rId748"/>
    <p:sldId id="1003" r:id="rId749"/>
    <p:sldId id="1004" r:id="rId750"/>
    <p:sldId id="1005" r:id="rId751"/>
    <p:sldId id="1006" r:id="rId752"/>
    <p:sldId id="1007" r:id="rId753"/>
    <p:sldId id="1008" r:id="rId754"/>
    <p:sldId id="1009" r:id="rId755"/>
    <p:sldId id="1010" r:id="rId756"/>
    <p:sldId id="1011" r:id="rId757"/>
    <p:sldId id="1012" r:id="rId758"/>
    <p:sldId id="1013" r:id="rId759"/>
    <p:sldId id="1014" r:id="rId760"/>
    <p:sldId id="1015" r:id="rId761"/>
    <p:sldId id="1016" r:id="rId762"/>
    <p:sldId id="1017" r:id="rId763"/>
    <p:sldId id="1018" r:id="rId764"/>
    <p:sldId id="1019" r:id="rId765"/>
    <p:sldId id="1020" r:id="rId766"/>
    <p:sldId id="1021" r:id="rId767"/>
    <p:sldId id="1022" r:id="rId768"/>
    <p:sldId id="1023" r:id="rId769"/>
    <p:sldId id="1024" r:id="rId770"/>
    <p:sldId id="1025" r:id="rId771"/>
    <p:sldId id="1026" r:id="rId772"/>
    <p:sldId id="1027" r:id="rId773"/>
    <p:sldId id="1028" r:id="rId774"/>
    <p:sldId id="1029" r:id="rId775"/>
    <p:sldId id="1030" r:id="rId776"/>
    <p:sldId id="1031" r:id="rId777"/>
    <p:sldId id="1032" r:id="rId778"/>
    <p:sldId id="1033" r:id="rId779"/>
    <p:sldId id="1034" r:id="rId780"/>
    <p:sldId id="1035" r:id="rId781"/>
    <p:sldId id="1036" r:id="rId782"/>
    <p:sldId id="1037" r:id="rId783"/>
    <p:sldId id="1038" r:id="rId784"/>
    <p:sldId id="1039" r:id="rId785"/>
    <p:sldId id="1040" r:id="rId786"/>
    <p:sldId id="1041" r:id="rId787"/>
    <p:sldId id="1042" r:id="rId788"/>
    <p:sldId id="1043" r:id="rId789"/>
    <p:sldId id="1044" r:id="rId790"/>
    <p:sldId id="1045" r:id="rId791"/>
    <p:sldId id="1046" r:id="rId792"/>
    <p:sldId id="1047" r:id="rId793"/>
    <p:sldId id="1048" r:id="rId794"/>
    <p:sldId id="1049" r:id="rId795"/>
    <p:sldId id="1050" r:id="rId796"/>
    <p:sldId id="1051" r:id="rId797"/>
    <p:sldId id="1052" r:id="rId798"/>
    <p:sldId id="1053" r:id="rId799"/>
    <p:sldId id="1054" r:id="rId800"/>
    <p:sldId id="1055" r:id="rId801"/>
    <p:sldId id="1056" r:id="rId802"/>
    <p:sldId id="1057" r:id="rId803"/>
    <p:sldId id="1058" r:id="rId804"/>
    <p:sldId id="1059" r:id="rId805"/>
    <p:sldId id="1060" r:id="rId806"/>
    <p:sldId id="1061" r:id="rId807"/>
    <p:sldId id="1062" r:id="rId808"/>
    <p:sldId id="1063" r:id="rId809"/>
    <p:sldId id="1064" r:id="rId810"/>
    <p:sldId id="1065" r:id="rId811"/>
    <p:sldId id="1066" r:id="rId812"/>
    <p:sldId id="1067" r:id="rId813"/>
    <p:sldId id="1068" r:id="rId814"/>
    <p:sldId id="1069" r:id="rId815"/>
    <p:sldId id="1070" r:id="rId816"/>
    <p:sldId id="1071" r:id="rId817"/>
    <p:sldId id="1072" r:id="rId818"/>
    <p:sldId id="1073" r:id="rId819"/>
    <p:sldId id="1074" r:id="rId820"/>
    <p:sldId id="1075" r:id="rId821"/>
    <p:sldId id="1076" r:id="rId822"/>
    <p:sldId id="1077" r:id="rId823"/>
    <p:sldId id="1078" r:id="rId824"/>
    <p:sldId id="1079" r:id="rId825"/>
    <p:sldId id="1080" r:id="rId826"/>
    <p:sldId id="1081" r:id="rId827"/>
    <p:sldId id="1082" r:id="rId828"/>
    <p:sldId id="1083" r:id="rId829"/>
    <p:sldId id="1084" r:id="rId830"/>
    <p:sldId id="1085" r:id="rId831"/>
    <p:sldId id="1086" r:id="rId832"/>
    <p:sldId id="1087" r:id="rId833"/>
    <p:sldId id="1088" r:id="rId834"/>
    <p:sldId id="1089" r:id="rId835"/>
    <p:sldId id="1090" r:id="rId836"/>
    <p:sldId id="1091" r:id="rId837"/>
    <p:sldId id="1092" r:id="rId838"/>
    <p:sldId id="1093" r:id="rId839"/>
    <p:sldId id="1094" r:id="rId840"/>
    <p:sldId id="1095" r:id="rId841"/>
    <p:sldId id="1096" r:id="rId842"/>
    <p:sldId id="1097" r:id="rId843"/>
    <p:sldId id="1098" r:id="rId844"/>
    <p:sldId id="1099" r:id="rId845"/>
    <p:sldId id="1100" r:id="rId846"/>
    <p:sldId id="1101" r:id="rId847"/>
    <p:sldId id="1102" r:id="rId848"/>
    <p:sldId id="1103" r:id="rId849"/>
    <p:sldId id="1104" r:id="rId850"/>
    <p:sldId id="1105" r:id="rId851"/>
    <p:sldId id="1106" r:id="rId852"/>
    <p:sldId id="1107" r:id="rId853"/>
    <p:sldId id="1108" r:id="rId854"/>
    <p:sldId id="1109" r:id="rId855"/>
    <p:sldId id="1110" r:id="rId856"/>
    <p:sldId id="1111" r:id="rId857"/>
    <p:sldId id="1112" r:id="rId858"/>
    <p:sldId id="1113" r:id="rId859"/>
    <p:sldId id="1114" r:id="rId860"/>
    <p:sldId id="1115" r:id="rId861"/>
    <p:sldId id="1116" r:id="rId862"/>
    <p:sldId id="1117" r:id="rId863"/>
    <p:sldId id="1118" r:id="rId864"/>
    <p:sldId id="1119" r:id="rId865"/>
    <p:sldId id="1120" r:id="rId866"/>
    <p:sldId id="1121" r:id="rId867"/>
    <p:sldId id="1122" r:id="rId868"/>
    <p:sldId id="1123" r:id="rId869"/>
    <p:sldId id="1124" r:id="rId870"/>
    <p:sldId id="1125" r:id="rId871"/>
    <p:sldId id="1126" r:id="rId872"/>
    <p:sldId id="1127" r:id="rId873"/>
    <p:sldId id="1128" r:id="rId874"/>
    <p:sldId id="1129" r:id="rId875"/>
    <p:sldId id="1130" r:id="rId876"/>
    <p:sldId id="1131" r:id="rId877"/>
    <p:sldId id="1132" r:id="rId878"/>
    <p:sldId id="1133" r:id="rId879"/>
    <p:sldId id="1134" r:id="rId880"/>
    <p:sldId id="1135" r:id="rId88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2"/>
    <p:restoredTop sz="94748"/>
  </p:normalViewPr>
  <p:slideViewPr>
    <p:cSldViewPr>
      <p:cViewPr varScale="1">
        <p:scale>
          <a:sx n="198" d="100"/>
          <a:sy n="198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883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slide" Target="slides/slide85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863" Type="http://schemas.openxmlformats.org/officeDocument/2006/relationships/slide" Target="slides/slide862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885" Type="http://schemas.openxmlformats.org/officeDocument/2006/relationships/theme" Target="theme/theme1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slide" Target="slides/slide85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876" Type="http://schemas.openxmlformats.org/officeDocument/2006/relationships/slide" Target="slides/slide87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slide" Target="slides/slide866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40" Type="http://schemas.openxmlformats.org/officeDocument/2006/relationships/slide" Target="slides/slide839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884" Type="http://schemas.openxmlformats.org/officeDocument/2006/relationships/viewProps" Target="viewProps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850" Type="http://schemas.openxmlformats.org/officeDocument/2006/relationships/slide" Target="slides/slide849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9A6D7-2319-884E-84E6-A7123146172E}" type="datetimeFigureOut">
              <a:t>2025. 5. 23.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AED4B-DB2F-A649-A5EE-C40A2C830C9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48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AED4B-DB2F-A649-A5EE-C40A2C830C9F}" type="slidenum"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999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3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2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9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6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5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9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7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30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2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1EF0-E9A3-4014-8B4D-B9FAAAEF5A88}" type="datetimeFigureOut">
              <a:rPr lang="ko-KR" altLang="en-US" smtClean="0"/>
              <a:t>2025. 5. 23.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0407-BF43-4EB3-848C-230778983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1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8332" r="65703" b="27501"/>
          <a:stretch/>
        </p:blipFill>
        <p:spPr bwMode="auto">
          <a:xfrm>
            <a:off x="1619672" y="406710"/>
            <a:ext cx="5904656" cy="433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55776" y="1131590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2067694"/>
            <a:ext cx="42484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27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0236AF-BD38-CBE6-3350-E0A77B84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46" y="0"/>
            <a:ext cx="4941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580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086CF6-3844-F2FE-B4DA-483B9503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5" y="0"/>
            <a:ext cx="7515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52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2AD4A4-3A5C-7E4D-6768-E633A2A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48" y="0"/>
            <a:ext cx="7709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393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D1E735-640B-DE00-08ED-8208D6DA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56" y="0"/>
            <a:ext cx="66210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79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A653B1-C40B-6D3E-E593-22560C85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0"/>
            <a:ext cx="61120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60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212EA-44D0-3A15-1697-1D823BE3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54" y="0"/>
            <a:ext cx="5846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50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FFDAB2-0806-A054-ECCA-E452C03D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7" y="0"/>
            <a:ext cx="62141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872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7DAB01-0897-5566-9C26-9098E1CE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6773"/>
            <a:ext cx="7772400" cy="41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966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79F17D-0CA6-810E-6B36-1E99B25F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7270"/>
            <a:ext cx="7772400" cy="49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60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AC73B1-F611-F555-DBA6-347A9B3F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15" y="0"/>
            <a:ext cx="62611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3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8" y="51750"/>
            <a:ext cx="7760764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2458214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4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04B767-3E8C-07A7-7A81-4609B338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0196"/>
            <a:ext cx="7772400" cy="37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69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4ECEC4-2CF7-9B6C-8653-28FF76F9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143000"/>
            <a:ext cx="3924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AFDD68-FB11-02D1-86AD-03953899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2" y="1131590"/>
            <a:ext cx="3975100" cy="270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7938C5-7999-6C79-842B-66ACDC12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31590"/>
            <a:ext cx="3340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B33554-BFF5-691D-E0C2-7B44DFEE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825500"/>
            <a:ext cx="4762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C8666E-2F0E-773F-3A57-56184027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85750"/>
            <a:ext cx="6667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E9837A-48BA-A242-C4AF-87FFC6D1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33350"/>
            <a:ext cx="5245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D2D49C-244E-89B7-4777-90AA2B4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65100"/>
            <a:ext cx="4737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02E487-A0EC-8D12-AAE3-AE30731B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400050"/>
            <a:ext cx="4826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239D57-5C7E-4AB4-EC69-48FFFC86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9350"/>
            <a:ext cx="508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D18C84-C71E-9686-83C4-78F1E5D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92150"/>
            <a:ext cx="4762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68" y="51750"/>
            <a:ext cx="5321665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95736" y="1533158"/>
            <a:ext cx="1152128" cy="46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63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4C8229-4971-B54E-CC3F-0A0FCD10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647700"/>
            <a:ext cx="4368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6CF04D-17A7-B5F8-D9C6-B94B5627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863600"/>
            <a:ext cx="4241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EE9AD6-4397-654D-66E6-C6306D38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85750"/>
            <a:ext cx="519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CD8C02-60B1-9175-2E94-7C0B2212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73200"/>
            <a:ext cx="499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DCF995-779A-1A1F-2352-34040471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079500"/>
            <a:ext cx="4889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E5BD5-39B4-62AE-8C5A-E1F60BC3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28600"/>
            <a:ext cx="491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78E69C-9379-3F4B-AFAE-4102C96E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060450"/>
            <a:ext cx="4381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1FCCED-9366-C16C-EC97-CB2D3026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38150"/>
            <a:ext cx="4838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0370D4-AEE6-0D74-886E-60F1177D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492250"/>
            <a:ext cx="504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03EF8-C924-6E67-03DF-E26FDF45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533400"/>
            <a:ext cx="4864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431" y="51750"/>
            <a:ext cx="5345138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67744" y="2093982"/>
            <a:ext cx="1944216" cy="60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27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BC9EA8-BC4D-89CA-84EA-C7C673C2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984250"/>
            <a:ext cx="4787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94A29-CD7F-440E-7F41-6108738E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54050"/>
            <a:ext cx="4254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83" y="51750"/>
            <a:ext cx="5572035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728" y="1442482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52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7" y="591750"/>
            <a:ext cx="8704746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947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83F309-D80F-DBBC-5930-40C0D76A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1312"/>
            <a:ext cx="7772400" cy="43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1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8BD896-2B40-3488-8837-037AC601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226"/>
            <a:ext cx="7772400" cy="4611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07094-3CF6-E73B-F2EA-4165198ED9D2}"/>
              </a:ext>
            </a:extLst>
          </p:cNvPr>
          <p:cNvSpPr txBox="1"/>
          <p:nvPr/>
        </p:nvSpPr>
        <p:spPr>
          <a:xfrm>
            <a:off x="2286000" y="47890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https://movieevnetpage.netlify.app/</a:t>
            </a:r>
          </a:p>
        </p:txBody>
      </p:sp>
    </p:spTree>
    <p:extLst>
      <p:ext uri="{BB962C8B-B14F-4D97-AF65-F5344CB8AC3E}">
        <p14:creationId xmlns:p14="http://schemas.microsoft.com/office/powerpoint/2010/main" val="129424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21563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76080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57418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45785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1885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85899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38202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175322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49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1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38E9A6-E8D8-7F25-EC7D-1D692B51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33" y="0"/>
            <a:ext cx="49421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7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53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14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86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9488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710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206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6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40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</Words>
  <Application>Microsoft Macintosh PowerPoint</Application>
  <PresentationFormat>화면 슬라이드 쇼(16:9)</PresentationFormat>
  <Paragraphs>2</Paragraphs>
  <Slides>880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880</vt:i4>
      </vt:variant>
    </vt:vector>
  </HeadingPairs>
  <TitlesOfParts>
    <vt:vector size="8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sejin park</cp:lastModifiedBy>
  <cp:revision>22</cp:revision>
  <dcterms:created xsi:type="dcterms:W3CDTF">2025-05-18T01:44:33Z</dcterms:created>
  <dcterms:modified xsi:type="dcterms:W3CDTF">2025-05-23T09:04:45Z</dcterms:modified>
</cp:coreProperties>
</file>